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custDataLst>
    <p:tags r:id="rId2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91b92f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第二十讲 九年级（全）Units 9—10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91b92f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第二十讲 九年级（全）Units 9—10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48396b96?vcp=1&amp;pid=1cda04d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748396b96?vcp=1&amp;pid=1cda04dda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worth的用法</a:t>
            </a:r>
            <a:endParaRPr lang="en-US" altLang="zh-CN" sz="2800" b="1" dirty="0"/>
          </a:p>
        </p:txBody>
      </p:sp>
      <p:pic>
        <p:nvPicPr>
          <p:cNvPr id="4" name="P_5_BD#c60467d20?htil=2&amp;vcp=1&amp;pid=748396b9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4698" y="1344676"/>
            <a:ext cx="5458968" cy="38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c60467d20?htil=2&amp;vcp=1&amp;pid=748396b96&amp;color=0,0,0&amp;vtp=1&amp;bbb=1"/>
          <p:cNvSpPr/>
          <p:nvPr/>
        </p:nvSpPr>
        <p:spPr>
          <a:xfrm>
            <a:off x="502920" y="1308100"/>
            <a:ext cx="559612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当地这家博物馆值得参观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这场比赛值得一看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4656af2d?vcp=1&amp;pid=748396b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4656af2d?vcp=1&amp;pid=748396b9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5_1#cd46ca3f2?vcp=1&amp;pid=94656af2d&amp;color=0,0,0&amp;vtp=1&amp;bbb=1&amp;h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（有风小院）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（good）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educational.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（worth）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5,000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5" name="QB_6_AN.26_1#cd46ca3f2.blank?vcp=1&amp;pid=94656af2d&amp;color=0,0,0&amp;vpa=14&amp;vtp=1&amp;bbb=1"/>
          <p:cNvSpPr/>
          <p:nvPr/>
        </p:nvSpPr>
        <p:spPr>
          <a:xfrm>
            <a:off x="1977485" y="1851660"/>
            <a:ext cx="744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endParaRPr lang="en-US" altLang="zh-CN" sz="2400" dirty="0"/>
          </a:p>
        </p:txBody>
      </p:sp>
      <p:sp>
        <p:nvSpPr>
          <p:cNvPr id="7" name="QB_6_AN.28_1#cd46ca3f2.blank?vcp=1&amp;pid=94656af2d&amp;color=0,0,0&amp;vpa=15&amp;vtp=1&amp;bbb=1"/>
          <p:cNvSpPr/>
          <p:nvPr/>
        </p:nvSpPr>
        <p:spPr>
          <a:xfrm>
            <a:off x="4515326" y="2397760"/>
            <a:ext cx="1406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endParaRPr lang="en-US" altLang="zh-CN" sz="2400" dirty="0"/>
          </a:p>
        </p:txBody>
      </p:sp>
      <p:sp>
        <p:nvSpPr>
          <p:cNvPr id="9" name="QB_6_AN.30_1#cd46ca3f2.blank?vcp=1&amp;pid=94656af2d&amp;color=0,0,0&amp;vpa=16&amp;vtp=1&amp;bbb=1"/>
          <p:cNvSpPr/>
          <p:nvPr/>
        </p:nvSpPr>
        <p:spPr>
          <a:xfrm>
            <a:off x="3170714" y="2947670"/>
            <a:ext cx="1000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endParaRPr lang="en-US" altLang="zh-CN" sz="2400" dirty="0"/>
          </a:p>
        </p:txBody>
      </p:sp>
      <p:sp>
        <p:nvSpPr>
          <p:cNvPr id="10" name="QB_6_BD.31_1#5b179c80e?sp=1&amp;vcp=1&amp;pid=94656af2d&amp;color=0,0,0&amp;vtp=1&amp;bbb=1"/>
          <p:cNvSpPr/>
          <p:nvPr/>
        </p:nvSpPr>
        <p:spPr>
          <a:xfrm>
            <a:off x="502920" y="35170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is!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（read）.</a:t>
            </a:r>
            <a:endParaRPr lang="en-US" altLang="zh-CN" sz="2400" dirty="0"/>
          </a:p>
        </p:txBody>
      </p:sp>
      <p:sp>
        <p:nvSpPr>
          <p:cNvPr id="11" name="QB_6_AN.32_1#5b179c80e.blank?vcp=1&amp;pid=94656af2d&amp;color=0,0,0&amp;vpa=17&amp;vtp=1&amp;bbb=1"/>
          <p:cNvSpPr/>
          <p:nvPr/>
        </p:nvSpPr>
        <p:spPr>
          <a:xfrm>
            <a:off x="3389789" y="4013581"/>
            <a:ext cx="12136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12" name="QB_6_BD.33_1#aece9e0d0?sp=1&amp;vcp=1&amp;pid=94656af2d&amp;color=0,0,0&amp;vtp=1&amp;bbb=1"/>
          <p:cNvSpPr/>
          <p:nvPr/>
        </p:nvSpPr>
        <p:spPr>
          <a:xfrm>
            <a:off x="502920" y="46206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necklace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dollars.（盲填）</a:t>
            </a:r>
            <a:endParaRPr lang="en-US" altLang="zh-CN" sz="2400" dirty="0"/>
          </a:p>
        </p:txBody>
      </p:sp>
      <p:sp>
        <p:nvSpPr>
          <p:cNvPr id="13" name="QB_6_AN.34_1#aece9e0d0.blank?vcp=1&amp;pid=94656af2d&amp;color=0,0,0&amp;vpa=18&amp;vtp=1&amp;bbb=1"/>
          <p:cNvSpPr/>
          <p:nvPr/>
        </p:nvSpPr>
        <p:spPr>
          <a:xfrm>
            <a:off x="1964214" y="4592701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endParaRPr lang="en-US" altLang="zh-CN" sz="2400" dirty="0"/>
          </a:p>
        </p:txBody>
      </p:sp>
      <p:sp>
        <p:nvSpPr>
          <p:cNvPr id="14" name="QB_6_BD.35_1#884148118?vcp=1&amp;pid=94656af2d&amp;color=0,0,0&amp;vtp=1&amp;bbb=1"/>
          <p:cNvSpPr/>
          <p:nvPr/>
        </p:nvSpPr>
        <p:spPr>
          <a:xfrm>
            <a:off x="502920" y="571760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mention.（盲填）</a:t>
            </a:r>
            <a:endParaRPr lang="en-US" altLang="zh-CN" sz="2400" dirty="0"/>
          </a:p>
        </p:txBody>
      </p:sp>
      <p:sp>
        <p:nvSpPr>
          <p:cNvPr id="15" name="QB_6_AN.36_1#884148118.blank?vcp=1&amp;pid=94656af2d&amp;color=0,0,0&amp;vpa=19&amp;vtp=1&amp;bbb=1"/>
          <p:cNvSpPr/>
          <p:nvPr/>
        </p:nvSpPr>
        <p:spPr>
          <a:xfrm>
            <a:off x="3996214" y="5668073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7a5f1bd0?vcp=1&amp;pid=1cda04d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7a5f1bd0?vcp=1&amp;pid=1cda04dda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辨析except、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except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for、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besides与but</a:t>
            </a:r>
            <a:endParaRPr lang="en-US" altLang="zh-CN" sz="2800" b="1" dirty="0"/>
          </a:p>
        </p:txBody>
      </p:sp>
      <p:graphicFrame>
        <p:nvGraphicFramePr>
          <p:cNvPr id="13" name="P_5_BD#971af9b59?colgroup=8,27&amp;vcp=1&amp;pid=97a5f1bd0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3401187"/>
        </p:xfrm>
        <a:graphic>
          <a:graphicData uri="http://schemas.openxmlformats.org/drawingml/2006/table">
            <a:tbl>
              <a:tblPr/>
              <a:tblGrid>
                <a:gridCol w="2670048"/>
                <a:gridCol w="848563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之外”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侧重指除去后面的部分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之外”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主要用来谈论不同类的东西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有时含有惋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惜之意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表示一种累加关系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意思是“除了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之外（还）”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以外”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尤用于nothing/all/any/everyone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等词之后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sth.表示“只能做某事”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71af9b59?vcp=1&amp;pid=97a5f1bd0&amp;color=0,0,0&amp;vtp=1&amp;bt=1&amp;bbb=1"/>
          <p:cNvSpPr/>
          <p:nvPr/>
        </p:nvSpPr>
        <p:spPr>
          <a:xfrm>
            <a:off x="502920" y="20166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我们除星期天外每天都工作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lady,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除了一位老太太之外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公共汽车是空的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contract.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我别无选择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只好签了合同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15ef913a?vcp=1&amp;pid=97a5f1bd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15ef913a?vcp=1&amp;pid=97a5f1bd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37_1#904cab342?vcp=1&amp;pid=f15ef913a&amp;color=0,0,0&amp;vtp=1&amp;bbb=1&amp;hb=1"/>
          <p:cNvSpPr/>
          <p:nvPr/>
        </p:nvSpPr>
        <p:spPr>
          <a:xfrm>
            <a:off x="502920" y="1320800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choices?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（accept）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articles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（write）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composition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mistakes.（盲填）</a:t>
            </a:r>
            <a:endParaRPr lang="en-US" altLang="zh-CN" sz="2400" dirty="0"/>
          </a:p>
        </p:txBody>
      </p:sp>
      <p:sp>
        <p:nvSpPr>
          <p:cNvPr id="5" name="QB_6_AN.38_1#904cab342.blank?vcp=1&amp;pid=f15ef913a&amp;color=0,0,0&amp;vpa=20&amp;vtp=1&amp;bbb=1"/>
          <p:cNvSpPr/>
          <p:nvPr/>
        </p:nvSpPr>
        <p:spPr>
          <a:xfrm>
            <a:off x="2562702" y="1838960"/>
            <a:ext cx="104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endParaRPr lang="en-US" altLang="zh-CN" sz="2400" dirty="0"/>
          </a:p>
        </p:txBody>
      </p:sp>
      <p:sp>
        <p:nvSpPr>
          <p:cNvPr id="7" name="QB_6_AN.40_1#904cab342.blank?vcp=1&amp;pid=f15ef913a&amp;color=0,0,0&amp;vpa=21&amp;vtp=1&amp;bbb=1"/>
          <p:cNvSpPr/>
          <p:nvPr/>
        </p:nvSpPr>
        <p:spPr>
          <a:xfrm>
            <a:off x="5099526" y="2397760"/>
            <a:ext cx="1168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endParaRPr lang="en-US" altLang="zh-CN" sz="2400" dirty="0"/>
          </a:p>
        </p:txBody>
      </p:sp>
      <p:sp>
        <p:nvSpPr>
          <p:cNvPr id="9" name="QB_6_AN.42_1#904cab342.blank?vcp=1&amp;pid=f15ef913a&amp;color=0,0,0&amp;vpa=22&amp;vtp=1&amp;bbb=1"/>
          <p:cNvSpPr/>
          <p:nvPr/>
        </p:nvSpPr>
        <p:spPr>
          <a:xfrm>
            <a:off x="5964714" y="2969260"/>
            <a:ext cx="712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endParaRPr lang="en-US" altLang="zh-CN" sz="2400" dirty="0"/>
          </a:p>
        </p:txBody>
      </p:sp>
      <p:sp>
        <p:nvSpPr>
          <p:cNvPr id="11" name="QB_6_AN.44_1#904cab342.blank?vcp=1&amp;pid=f15ef913a&amp;color=0,0,0&amp;vpa=23&amp;vtp=1&amp;bbb=1"/>
          <p:cNvSpPr/>
          <p:nvPr/>
        </p:nvSpPr>
        <p:spPr>
          <a:xfrm>
            <a:off x="6821963" y="407416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endParaRPr lang="en-US" altLang="zh-CN" sz="2400" dirty="0"/>
          </a:p>
        </p:txBody>
      </p:sp>
      <p:sp>
        <p:nvSpPr>
          <p:cNvPr id="13" name="QB_6_AN.46_1#904cab342.blank?vcp=1&amp;pid=f15ef913a&amp;color=0,0,0&amp;vpa=24&amp;vtp=1&amp;bbb=1"/>
          <p:cNvSpPr/>
          <p:nvPr/>
        </p:nvSpPr>
        <p:spPr>
          <a:xfrm>
            <a:off x="6866413" y="46456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15" name="QB_6_AN.48_1#904cab342.blank?vcp=1&amp;pid=f15ef913a&amp;color=0,0,0&amp;vpa=25&amp;vtp=1&amp;bbb=1"/>
          <p:cNvSpPr/>
          <p:nvPr/>
        </p:nvSpPr>
        <p:spPr>
          <a:xfrm>
            <a:off x="5159851" y="518287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ef0b68c3?vcp=1&amp;pid=f15ef913a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定语从句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（P124）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91b92f65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9—10</a:t>
            </a:r>
            <a:endParaRPr lang="en-US" altLang="zh-CN" sz="4800" dirty="0"/>
          </a:p>
        </p:txBody>
      </p:sp>
      <p:pic>
        <p:nvPicPr>
          <p:cNvPr id="3" name="C_2#991b92f65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cda04dda?vcp=1&amp;pid=991b92f65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4567a7ef1?vcp=1&amp;pid=1cda04d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4567a7ef1?vcp=1&amp;pid=1cda04dda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prefer的用法</a:t>
            </a:r>
            <a:endParaRPr lang="en-US" altLang="zh-CN" sz="2800" b="1" dirty="0"/>
          </a:p>
        </p:txBody>
      </p:sp>
      <p:pic>
        <p:nvPicPr>
          <p:cNvPr id="5" name="P_5_BD#787ceb542?htil=1&amp;vcp=1&amp;pid=4567a7ef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8435" y="1319530"/>
            <a:ext cx="5119370" cy="524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787ceb542?htil=1&amp;vcp=1&amp;pid=4567a7ef1&amp;color=0,0,0&amp;vtp=1&amp;bbb=1&amp;hb=1"/>
          <p:cNvSpPr/>
          <p:nvPr/>
        </p:nvSpPr>
        <p:spPr>
          <a:xfrm>
            <a:off x="502920" y="1816100"/>
            <a:ext cx="6391656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·Jim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比起西餐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吉姆更喜欢中餐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与跟他们出去相比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我更喜欢待在家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我宁愿工作也不愿休息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e012d726?vcp=1&amp;pid=4567a7ef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e012d726?vcp=1&amp;pid=4567a7ef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2b45e63f7?vcp=1&amp;pid=1e012d726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punishment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（walk）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snacks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out.（盲填）</a:t>
            </a:r>
            <a:endParaRPr lang="en-US" altLang="zh-CN" sz="2400" dirty="0"/>
          </a:p>
        </p:txBody>
      </p:sp>
      <p:sp>
        <p:nvSpPr>
          <p:cNvPr id="5" name="QB_6_AN.2_1#2b45e63f7.blank?vcp=1&amp;pid=1e012d726&amp;color=0,0,0&amp;vpa=1&amp;vtp=1&amp;bbb=1"/>
          <p:cNvSpPr/>
          <p:nvPr/>
        </p:nvSpPr>
        <p:spPr>
          <a:xfrm>
            <a:off x="6747352" y="1280160"/>
            <a:ext cx="644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endParaRPr lang="en-US" altLang="zh-CN" sz="2400" dirty="0"/>
          </a:p>
        </p:txBody>
      </p:sp>
      <p:sp>
        <p:nvSpPr>
          <p:cNvPr id="7" name="QB_6_AN.4_1#2b45e63f7.blank?vcp=1&amp;pid=1e012d726&amp;color=0,0,0&amp;vpa=2&amp;vtp=1&amp;bbb=1"/>
          <p:cNvSpPr/>
          <p:nvPr/>
        </p:nvSpPr>
        <p:spPr>
          <a:xfrm>
            <a:off x="6931502" y="18389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9" name="QB_6_AN.6_1#2b45e63f7.blank?vcp=1&amp;pid=1e012d726&amp;color=0,0,0&amp;vpa=3&amp;vtp=1&amp;bbb=1"/>
          <p:cNvSpPr/>
          <p:nvPr/>
        </p:nvSpPr>
        <p:spPr>
          <a:xfrm>
            <a:off x="5986939" y="2397760"/>
            <a:ext cx="2170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staying/to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endParaRPr lang="en-US" altLang="zh-CN" sz="2400" dirty="0"/>
          </a:p>
        </p:txBody>
      </p:sp>
      <p:sp>
        <p:nvSpPr>
          <p:cNvPr id="11" name="QB_6_AN.8_1#2b45e63f7.blank?vcp=1&amp;pid=1e012d726&amp;color=0,0,0&amp;vpa=4&amp;vtp=1&amp;bbb=1"/>
          <p:cNvSpPr/>
          <p:nvPr/>
        </p:nvSpPr>
        <p:spPr>
          <a:xfrm>
            <a:off x="1894364" y="3528060"/>
            <a:ext cx="12557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endParaRPr lang="en-US" altLang="zh-CN" sz="2400" dirty="0"/>
          </a:p>
        </p:txBody>
      </p:sp>
      <p:sp>
        <p:nvSpPr>
          <p:cNvPr id="12" name="QB_6_AN.9_1#2b45e63f7.blank?vcp=1&amp;pid=1e012d726&amp;color=0,0,0&amp;vpa=5&amp;vtp=1&amp;bbb=1"/>
          <p:cNvSpPr/>
          <p:nvPr/>
        </p:nvSpPr>
        <p:spPr>
          <a:xfrm>
            <a:off x="7866538" y="35153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endParaRPr lang="en-US" altLang="zh-CN" sz="2400" dirty="0"/>
          </a:p>
        </p:txBody>
      </p:sp>
      <p:sp>
        <p:nvSpPr>
          <p:cNvPr id="14" name="QB_6_AN.11_1#2b45e63f7.blank?vcp=1&amp;pid=1e012d726&amp;color=0,0,0&amp;vpa=6&amp;vtp=1&amp;bbb=1"/>
          <p:cNvSpPr/>
          <p:nvPr/>
        </p:nvSpPr>
        <p:spPr>
          <a:xfrm>
            <a:off x="4031139" y="40868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6" name="QB_6_AN.13_1#2b45e63f7.blank?vcp=1&amp;pid=1e012d726&amp;color=0,0,0&amp;vpa=7&amp;vtp=1&amp;bbb=1"/>
          <p:cNvSpPr/>
          <p:nvPr/>
        </p:nvSpPr>
        <p:spPr>
          <a:xfrm>
            <a:off x="8376127" y="4624070"/>
            <a:ext cx="814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1e2045659?sp=1&amp;vcp=1&amp;pid=1e012d726&amp;color=0,0,0&amp;vtp=1&amp;bt=1&amp;bbb=1&amp;hb=1"/>
          <p:cNvSpPr/>
          <p:nvPr/>
        </p:nvSpPr>
        <p:spPr>
          <a:xfrm>
            <a:off x="502920" y="259067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.（改为同义句）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games.</a:t>
            </a:r>
            <a:endParaRPr lang="en-US" altLang="zh-CN" sz="2400" dirty="0"/>
          </a:p>
        </p:txBody>
      </p:sp>
      <p:sp>
        <p:nvSpPr>
          <p:cNvPr id="3" name="QB_6_AN.15_1#1e2045659.blank?vcp=1&amp;pid=1e012d726&amp;color=0,0,0&amp;vpa=8&amp;vtp=1&amp;bbb=1"/>
          <p:cNvSpPr/>
          <p:nvPr/>
        </p:nvSpPr>
        <p:spPr>
          <a:xfrm>
            <a:off x="5064601" y="3667636"/>
            <a:ext cx="1460564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preferred</a:t>
            </a:r>
            <a:endParaRPr lang="en-US" altLang="zh-CN" sz="2400" dirty="0"/>
          </a:p>
        </p:txBody>
      </p:sp>
      <p:sp>
        <p:nvSpPr>
          <p:cNvPr id="4" name="QB_6_AN.16_1#1e2045659.blank?vcp=1&amp;pid=1e012d726&amp;color=0,0,0&amp;vpa=9&amp;vtp=1&amp;bbb=1"/>
          <p:cNvSpPr/>
          <p:nvPr/>
        </p:nvSpPr>
        <p:spPr>
          <a:xfrm>
            <a:off x="9052402" y="3680336"/>
            <a:ext cx="104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03646c14?vcp=1&amp;pid=1cda04d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803646c14?vcp=1&amp;pid=1cda04dda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suppose的用法</a:t>
            </a:r>
            <a:endParaRPr lang="en-US" altLang="zh-CN" sz="2800" b="1" dirty="0"/>
          </a:p>
        </p:txBody>
      </p:sp>
      <p:pic>
        <p:nvPicPr>
          <p:cNvPr id="4" name="P_5_BD#0426e9674?vcp=1&amp;pid=803646c1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1435100"/>
            <a:ext cx="5495544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0426e9674?vcp=1&amp;pid=803646c14&amp;color=0,0,0&amp;vtp=1&amp;bbb=1&amp;hb=1"/>
          <p:cNvSpPr/>
          <p:nvPr/>
        </p:nvSpPr>
        <p:spPr>
          <a:xfrm>
            <a:off x="502920" y="35560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我认为你可以快速地完成你的作业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在学校我们应该什么时候说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4e88d7b7?vcp=1&amp;pid=803646c1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4e88d7b7?vcp=1&amp;pid=803646c14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7_1#29138dc6a?vcp=1&amp;pid=b4e88d7b7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（finish）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（share）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（suppose）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hard.（盲填）</a:t>
            </a:r>
            <a:endParaRPr lang="en-US" altLang="zh-CN" sz="2400" dirty="0"/>
          </a:p>
        </p:txBody>
      </p:sp>
      <p:sp>
        <p:nvSpPr>
          <p:cNvPr id="5" name="QB_6_AN.18_1#29138dc6a.blank?vcp=1&amp;pid=b4e88d7b7&amp;color=0,0,0&amp;vpa=10&amp;vtp=1&amp;bbb=1"/>
          <p:cNvSpPr/>
          <p:nvPr/>
        </p:nvSpPr>
        <p:spPr>
          <a:xfrm>
            <a:off x="3511454" y="129286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endParaRPr lang="en-US" altLang="zh-CN" sz="2400" dirty="0"/>
          </a:p>
        </p:txBody>
      </p:sp>
      <p:sp>
        <p:nvSpPr>
          <p:cNvPr id="7" name="QB_6_AN.20_1#29138dc6a.blank?vcp=1&amp;pid=b4e88d7b7&amp;color=0,0,0&amp;vpa=11&amp;vtp=1&amp;bbb=1"/>
          <p:cNvSpPr/>
          <p:nvPr/>
        </p:nvSpPr>
        <p:spPr>
          <a:xfrm>
            <a:off x="4672489" y="1851660"/>
            <a:ext cx="926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endParaRPr lang="en-US" altLang="zh-CN" sz="2400" dirty="0"/>
          </a:p>
        </p:txBody>
      </p:sp>
      <p:sp>
        <p:nvSpPr>
          <p:cNvPr id="9" name="QB_6_AN.22_1#29138dc6a.blank?vcp=1&amp;pid=b4e88d7b7&amp;color=0,0,0&amp;vpa=12&amp;vtp=1&amp;bbb=1"/>
          <p:cNvSpPr/>
          <p:nvPr/>
        </p:nvSpPr>
        <p:spPr>
          <a:xfrm>
            <a:off x="2071847" y="2397760"/>
            <a:ext cx="14255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endParaRPr lang="en-US" altLang="zh-CN" sz="2400" dirty="0"/>
          </a:p>
        </p:txBody>
      </p:sp>
      <p:sp>
        <p:nvSpPr>
          <p:cNvPr id="11" name="QB_6_AN.24_1#29138dc6a.blank?vcp=1&amp;pid=b4e88d7b7&amp;color=0,0,0&amp;vpa=13&amp;vtp=1&amp;bbb=1"/>
          <p:cNvSpPr/>
          <p:nvPr/>
        </p:nvSpPr>
        <p:spPr>
          <a:xfrm>
            <a:off x="2984023" y="294767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2812</Words>
  <Application>WPS 演示</Application>
  <PresentationFormat>宽屏</PresentationFormat>
  <Paragraphs>164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2024-10-12T12:31:00Z</dcterms:created>
  <dcterms:modified xsi:type="dcterms:W3CDTF">2024-10-14T09:44:50Z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DE0B9B160309402DB524FA0402D09E70_12</vt:lpwstr>
  </property>
  <property fmtid="{D5CDD505-2E9C-101B-9397-08002B2CF9AE}" pid="3" name="KSOProductBuildVer">
    <vt:lpwstr>2052-12.1.0.18276</vt:lpwstr>
  </property>
</Properties>
</file>